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784600" cy="5334000"/>
  <p:notesSz cx="3784600" cy="533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5959"/>
    <a:srgbClr val="7AC1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64" y="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object 200"/>
          <p:cNvSpPr/>
          <p:nvPr/>
        </p:nvSpPr>
        <p:spPr>
          <a:xfrm>
            <a:off x="-24462" y="0"/>
            <a:ext cx="3809062" cy="5328005"/>
          </a:xfrm>
          <a:custGeom>
            <a:avLst/>
            <a:gdLst/>
            <a:ahLst/>
            <a:cxnLst/>
            <a:rect l="l" t="t" r="r" b="b"/>
            <a:pathLst>
              <a:path w="3780002" h="5328005">
                <a:moveTo>
                  <a:pt x="3780002" y="0"/>
                </a:moveTo>
                <a:lnTo>
                  <a:pt x="0" y="0"/>
                </a:lnTo>
                <a:lnTo>
                  <a:pt x="0" y="5328005"/>
                </a:lnTo>
                <a:lnTo>
                  <a:pt x="3780002" y="5328005"/>
                </a:lnTo>
                <a:lnTo>
                  <a:pt x="3780002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0" y="2514600"/>
            <a:ext cx="3780002" cy="2813405"/>
          </a:xfrm>
          <a:custGeom>
            <a:avLst/>
            <a:gdLst/>
            <a:ahLst/>
            <a:cxnLst/>
            <a:rect l="l" t="t" r="r" b="b"/>
            <a:pathLst>
              <a:path w="3780002" h="3343797">
                <a:moveTo>
                  <a:pt x="336726" y="100"/>
                </a:moveTo>
                <a:lnTo>
                  <a:pt x="0" y="0"/>
                </a:lnTo>
                <a:lnTo>
                  <a:pt x="0" y="3343797"/>
                </a:lnTo>
                <a:lnTo>
                  <a:pt x="3780002" y="3343797"/>
                </a:lnTo>
                <a:lnTo>
                  <a:pt x="3780002" y="806436"/>
                </a:lnTo>
                <a:lnTo>
                  <a:pt x="3591089" y="697918"/>
                </a:lnTo>
                <a:lnTo>
                  <a:pt x="3407356" y="593418"/>
                </a:lnTo>
                <a:lnTo>
                  <a:pt x="3239153" y="499908"/>
                </a:lnTo>
                <a:lnTo>
                  <a:pt x="3083633" y="416776"/>
                </a:lnTo>
                <a:lnTo>
                  <a:pt x="2937950" y="343413"/>
                </a:lnTo>
                <a:lnTo>
                  <a:pt x="2799255" y="279207"/>
                </a:lnTo>
                <a:lnTo>
                  <a:pt x="2664702" y="223549"/>
                </a:lnTo>
                <a:lnTo>
                  <a:pt x="2531443" y="175827"/>
                </a:lnTo>
                <a:lnTo>
                  <a:pt x="2396632" y="135431"/>
                </a:lnTo>
                <a:lnTo>
                  <a:pt x="2257420" y="101751"/>
                </a:lnTo>
                <a:lnTo>
                  <a:pt x="2110961" y="74176"/>
                </a:lnTo>
                <a:lnTo>
                  <a:pt x="1954408" y="52096"/>
                </a:lnTo>
                <a:lnTo>
                  <a:pt x="1784913" y="34900"/>
                </a:lnTo>
                <a:lnTo>
                  <a:pt x="1599630" y="21977"/>
                </a:lnTo>
                <a:lnTo>
                  <a:pt x="1395710" y="12718"/>
                </a:lnTo>
                <a:lnTo>
                  <a:pt x="1170307" y="6511"/>
                </a:lnTo>
                <a:lnTo>
                  <a:pt x="920573" y="2746"/>
                </a:lnTo>
                <a:lnTo>
                  <a:pt x="643662" y="813"/>
                </a:lnTo>
                <a:lnTo>
                  <a:pt x="336726" y="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901700" y="1"/>
            <a:ext cx="2878302" cy="887458"/>
          </a:xfrm>
          <a:custGeom>
            <a:avLst/>
            <a:gdLst/>
            <a:ahLst/>
            <a:cxnLst/>
            <a:rect l="l" t="t" r="r" b="b"/>
            <a:pathLst>
              <a:path w="2268548" h="791827">
                <a:moveTo>
                  <a:pt x="2268548" y="0"/>
                </a:moveTo>
                <a:lnTo>
                  <a:pt x="0" y="0"/>
                </a:lnTo>
                <a:lnTo>
                  <a:pt x="163349" y="7684"/>
                </a:lnTo>
                <a:lnTo>
                  <a:pt x="342284" y="20611"/>
                </a:lnTo>
                <a:lnTo>
                  <a:pt x="505970" y="37810"/>
                </a:lnTo>
                <a:lnTo>
                  <a:pt x="657159" y="59892"/>
                </a:lnTo>
                <a:lnTo>
                  <a:pt x="798598" y="87467"/>
                </a:lnTo>
                <a:lnTo>
                  <a:pt x="933039" y="121147"/>
                </a:lnTo>
                <a:lnTo>
                  <a:pt x="1063231" y="161541"/>
                </a:lnTo>
                <a:lnTo>
                  <a:pt x="1191923" y="209260"/>
                </a:lnTo>
                <a:lnTo>
                  <a:pt x="1321865" y="264914"/>
                </a:lnTo>
                <a:lnTo>
                  <a:pt x="1455806" y="329115"/>
                </a:lnTo>
                <a:lnTo>
                  <a:pt x="1596497" y="402472"/>
                </a:lnTo>
                <a:lnTo>
                  <a:pt x="1746687" y="485596"/>
                </a:lnTo>
                <a:lnTo>
                  <a:pt x="1909125" y="579098"/>
                </a:lnTo>
                <a:lnTo>
                  <a:pt x="2086562" y="683588"/>
                </a:lnTo>
                <a:lnTo>
                  <a:pt x="2268548" y="791827"/>
                </a:lnTo>
                <a:lnTo>
                  <a:pt x="22685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143473" y="866157"/>
            <a:ext cx="3493056" cy="1648442"/>
          </a:xfrm>
          <a:prstGeom prst="rect">
            <a:avLst/>
          </a:prstGeom>
        </p:spPr>
        <p:txBody>
          <a:bodyPr wrap="square" lIns="0" tIns="11557" rIns="0" bIns="0" rtlCol="0">
            <a:noAutofit/>
          </a:bodyPr>
          <a:lstStyle/>
          <a:p>
            <a:pPr marL="12700">
              <a:lnSpc>
                <a:spcPts val="1820"/>
              </a:lnSpc>
            </a:pPr>
            <a:r>
              <a:rPr lang="es-MX" sz="2400" dirty="0" smtClean="0">
                <a:solidFill>
                  <a:schemeClr val="bg1"/>
                </a:solidFill>
                <a:cs typeface="Calibri"/>
              </a:rPr>
              <a:t>SXF58</a:t>
            </a:r>
            <a:endParaRPr lang="es-MX" sz="2400" dirty="0">
              <a:solidFill>
                <a:schemeClr val="bg1"/>
              </a:solidFill>
              <a:cs typeface="Calibri"/>
            </a:endParaRPr>
          </a:p>
          <a:p>
            <a:pPr marL="12700">
              <a:lnSpc>
                <a:spcPts val="1820"/>
              </a:lnSpc>
            </a:pPr>
            <a:r>
              <a:rPr lang="es-MX" sz="24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</a:p>
          <a:p>
            <a:pPr marL="12700">
              <a:lnSpc>
                <a:spcPts val="1820"/>
              </a:lnSpc>
            </a:pPr>
            <a:r>
              <a:rPr lang="es-ES" sz="1400" dirty="0">
                <a:solidFill>
                  <a:schemeClr val="bg1"/>
                </a:solidFill>
                <a:cs typeface="Calibri"/>
              </a:rPr>
              <a:t>Divisor </a:t>
            </a:r>
            <a:r>
              <a:rPr lang="es-ES" sz="1400" dirty="0" smtClean="0">
                <a:solidFill>
                  <a:schemeClr val="bg1"/>
                </a:solidFill>
                <a:cs typeface="Calibri"/>
              </a:rPr>
              <a:t>8 </a:t>
            </a:r>
            <a:r>
              <a:rPr lang="es-ES" sz="1400" dirty="0">
                <a:solidFill>
                  <a:schemeClr val="bg1"/>
                </a:solidFill>
                <a:cs typeface="Calibri"/>
              </a:rPr>
              <a:t>en 1 12v  </a:t>
            </a:r>
          </a:p>
          <a:p>
            <a:pPr marL="12700">
              <a:lnSpc>
                <a:spcPts val="1820"/>
              </a:lnSpc>
            </a:pPr>
            <a:r>
              <a:rPr lang="es-ES" sz="1400" dirty="0">
                <a:solidFill>
                  <a:schemeClr val="bg1"/>
                </a:solidFill>
                <a:cs typeface="Calibri"/>
              </a:rPr>
              <a:t>Cable de cobre con 1 entrada en Hembra para dividir a </a:t>
            </a:r>
            <a:r>
              <a:rPr lang="es-ES" sz="1400" dirty="0" smtClean="0">
                <a:solidFill>
                  <a:schemeClr val="bg1"/>
                </a:solidFill>
                <a:cs typeface="Calibri"/>
              </a:rPr>
              <a:t>8 </a:t>
            </a:r>
            <a:r>
              <a:rPr lang="es-ES" sz="1400" dirty="0">
                <a:solidFill>
                  <a:schemeClr val="bg1"/>
                </a:solidFill>
                <a:cs typeface="Calibri"/>
              </a:rPr>
              <a:t>salidas en macho.</a:t>
            </a:r>
          </a:p>
          <a:p>
            <a:pPr marL="12700">
              <a:lnSpc>
                <a:spcPts val="1820"/>
              </a:lnSpc>
            </a:pPr>
            <a:r>
              <a:rPr lang="es-ES" sz="1400" dirty="0">
                <a:solidFill>
                  <a:schemeClr val="bg1"/>
                </a:solidFill>
                <a:cs typeface="Calibri"/>
              </a:rPr>
              <a:t>Medidas: 40cm(400mm)  conectores: 2.1mm x 5.5mm</a:t>
            </a:r>
          </a:p>
        </p:txBody>
      </p:sp>
      <p:pic>
        <p:nvPicPr>
          <p:cNvPr id="1035" name="Imagen 1034">
            <a:extLst>
              <a:ext uri="{FF2B5EF4-FFF2-40B4-BE49-F238E27FC236}">
                <a16:creationId xmlns:a16="http://schemas.microsoft.com/office/drawing/2014/main" id="{6DCA0C92-057E-FFCE-708F-85B46121A7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8" y="-204418"/>
            <a:ext cx="1764004" cy="1323003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152" y="3201757"/>
            <a:ext cx="2959100" cy="18799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TVC-</dc:creator>
  <cp:lastModifiedBy>TVC-</cp:lastModifiedBy>
  <cp:revision>40</cp:revision>
  <dcterms:modified xsi:type="dcterms:W3CDTF">2023-12-04T17:54:29Z</dcterms:modified>
</cp:coreProperties>
</file>