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32" autoAdjust="0"/>
    <p:restoredTop sz="94660"/>
  </p:normalViewPr>
  <p:slideViewPr>
    <p:cSldViewPr snapToGrid="0">
      <p:cViewPr varScale="1">
        <p:scale>
          <a:sx n="52" d="100"/>
          <a:sy n="52" d="100"/>
        </p:scale>
        <p:origin x="20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704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39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548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463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997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871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816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105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408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0341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10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2A591-39E3-4E2D-9594-5790E931E457}" type="datetimeFigureOut">
              <a:rPr lang="es-MX" smtClean="0"/>
              <a:t>14/04/2023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900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802332"/>
            <a:ext cx="6858000" cy="14096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389" y="102286"/>
            <a:ext cx="1628723" cy="61670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92017" y="1185014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/>
              <a:t>EPSM0504GC</a:t>
            </a:r>
            <a:endParaRPr lang="es-MX" sz="2039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392017" y="7660622"/>
            <a:ext cx="1697324" cy="366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784" b="1" dirty="0"/>
              <a:t>Material:  </a:t>
            </a:r>
            <a:r>
              <a:rPr lang="es-MX" sz="1784" dirty="0" smtClean="0"/>
              <a:t>Acero</a:t>
            </a:r>
            <a:endParaRPr lang="es-MX" sz="1784" dirty="0"/>
          </a:p>
        </p:txBody>
      </p:sp>
      <p:sp>
        <p:nvSpPr>
          <p:cNvPr id="9" name="CuadroTexto 8"/>
          <p:cNvSpPr txBox="1"/>
          <p:nvPr/>
        </p:nvSpPr>
        <p:spPr>
          <a:xfrm>
            <a:off x="392017" y="1614818"/>
            <a:ext cx="5850412" cy="36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784" dirty="0" smtClean="0"/>
              <a:t>Montaje para poste 2 módulos de 50w o uno de 25w</a:t>
            </a:r>
            <a:endParaRPr lang="es-MX" sz="1784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079" y="2589028"/>
            <a:ext cx="5588287" cy="4464279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374841" y="8027517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/>
              <a:t>Montaje para poste 2 módulos de 50w o uno de 25w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0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26</Words>
  <Application>Microsoft Office PowerPoint</Application>
  <PresentationFormat>Carta (216 x 279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E-EC1-3389</dc:creator>
  <cp:lastModifiedBy>E-EC1-3389</cp:lastModifiedBy>
  <cp:revision>2</cp:revision>
  <dcterms:created xsi:type="dcterms:W3CDTF">2022-05-12T15:34:11Z</dcterms:created>
  <dcterms:modified xsi:type="dcterms:W3CDTF">2023-04-14T23:31:33Z</dcterms:modified>
</cp:coreProperties>
</file>